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3" r:id="rId5"/>
    <p:sldId id="274" r:id="rId6"/>
    <p:sldId id="262" r:id="rId7"/>
    <p:sldId id="278" r:id="rId8"/>
    <p:sldId id="277" r:id="rId9"/>
    <p:sldId id="260" r:id="rId10"/>
    <p:sldId id="266" r:id="rId11"/>
    <p:sldId id="272" r:id="rId12"/>
    <p:sldId id="276" r:id="rId13"/>
    <p:sldId id="258" r:id="rId14"/>
    <p:sldId id="280" r:id="rId15"/>
    <p:sldId id="281" r:id="rId16"/>
    <p:sldId id="265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9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9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8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8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2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4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5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1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8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তোমাদের সবাইকে শুভেচ্ছা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zihTfwEnd3A/UP8w5HTB-1I/AAAAAAAAA7c/UqoKio2GKJw/s1600/spermatogenesis-and-spermiogenesis-stages-game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4" y="152400"/>
            <a:ext cx="79300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58329" y="768475"/>
            <a:ext cx="106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63029" y="304800"/>
            <a:ext cx="1562101" cy="26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সারটলি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3030" y="768475"/>
            <a:ext cx="1562100" cy="298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নালিকা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248400"/>
            <a:ext cx="2667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শুক্রাণু তৈরীর প্রক্রিয়া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8743" y="324148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শ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0" y="2705155"/>
            <a:ext cx="1066800" cy="419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শুক্রাণু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8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anwa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8" y="3505200"/>
            <a:ext cx="5715000" cy="26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el-1612i3\Desktop\আনোয়ার\13.jpe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" y="122909"/>
            <a:ext cx="5808785" cy="31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1066800"/>
            <a:ext cx="2514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বিভিন্ন ধরনের শুক্রাণু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4038600"/>
            <a:ext cx="2133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শুক্রাণু ও ডিম্বাণু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682" y="5608749"/>
            <a:ext cx="1143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ডিম্বাণু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459" y="5715000"/>
            <a:ext cx="1295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শুক্রাণু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Pictures\আনোয়া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4" y="0"/>
            <a:ext cx="674428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943600"/>
            <a:ext cx="3429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শুক্রাণু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ডিম্বাণুজনন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18"/>
          <a:stretch/>
        </p:blipFill>
        <p:spPr>
          <a:xfrm>
            <a:off x="1066800" y="381000"/>
            <a:ext cx="7077050" cy="48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1614" y="5826368"/>
            <a:ext cx="415298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শুক্রাণুজনন ও ডিম্বাণুজনন প্রক্রিয়া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25146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209800"/>
            <a:ext cx="7315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&gt;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শুক্রাণু ও ডিম্বাণু তৈরির প্রক্রিয়া আলোচনা করে বলতে পারবে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3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01144"/>
            <a:ext cx="24384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38400"/>
            <a:ext cx="701040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arshaLipiExp"/>
                <a:cs typeface="NikoshBAN" pitchFamily="2" charset="0"/>
              </a:rPr>
              <a:t>&gt;</a:t>
            </a:r>
            <a:r>
              <a:rPr lang="bn-BD" sz="3200" dirty="0" smtClean="0">
                <a:latin typeface="AdarshaLipiExp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গ্যামিট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 বলতে পারবে?</a:t>
            </a:r>
          </a:p>
          <a:p>
            <a:r>
              <a:rPr lang="en-US" sz="3200" dirty="0" smtClean="0">
                <a:latin typeface="AdarshaLipiExp"/>
                <a:cs typeface="NikoshBAN" pitchFamily="2" charset="0"/>
              </a:rPr>
              <a:t>&gt;</a:t>
            </a:r>
            <a:r>
              <a:rPr lang="bn-BD" sz="3200" dirty="0" smtClean="0">
                <a:latin typeface="AdarshaLipiExp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শুক্রাণু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কি বলতে পারবে?</a:t>
            </a:r>
          </a:p>
          <a:p>
            <a:r>
              <a:rPr lang="en-US" sz="3200" dirty="0" smtClean="0">
                <a:latin typeface="AdarshaLipiExp"/>
                <a:cs typeface="NikoshBAN" pitchFamily="2" charset="0"/>
              </a:rPr>
              <a:t>&gt;</a:t>
            </a:r>
            <a:r>
              <a:rPr lang="bn-BD" sz="3200" dirty="0" smtClean="0">
                <a:latin typeface="AdarshaLipiExp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শুক্রাণু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ডিম্বাণু কোথায় তৈরী হয় বলতে পারবে?</a:t>
            </a:r>
          </a:p>
          <a:p>
            <a:r>
              <a:rPr lang="en-US" sz="3200" dirty="0" smtClean="0">
                <a:latin typeface="AdarshaLipiExp"/>
                <a:cs typeface="NikoshBAN" pitchFamily="2" charset="0"/>
              </a:rPr>
              <a:t>&gt;</a:t>
            </a:r>
            <a:r>
              <a:rPr lang="bn-BD" sz="3200" dirty="0" smtClean="0">
                <a:latin typeface="AdarshaLipiExp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গ্যামিট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কিভাবে তৈরী হয় বলতে পারবে?</a:t>
            </a:r>
          </a:p>
        </p:txBody>
      </p:sp>
    </p:spTree>
    <p:extLst>
      <p:ext uri="{BB962C8B-B14F-4D97-AF65-F5344CB8AC3E}">
        <p14:creationId xmlns:p14="http://schemas.microsoft.com/office/powerpoint/2010/main" val="24429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5410200" cy="1219199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554569"/>
            <a:ext cx="6629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জানা স্তন্যপায়ীর  শুক্রাণু ও ডিম্বাণুর ছবি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আঁক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133600"/>
            <a:ext cx="5257800" cy="14700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000" b="1" i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5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el-1612i3\Desktop\আনোয়ার\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7" t="-3905" r="-23181" b="-40110"/>
          <a:stretch/>
        </p:blipFill>
        <p:spPr bwMode="auto">
          <a:xfrm>
            <a:off x="152400" y="-152400"/>
            <a:ext cx="7315200" cy="943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4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1"/>
            <a:ext cx="8382000" cy="167639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4191000" cy="2590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মোঃ আনোয়ারুল ইসলাম</a:t>
            </a:r>
          </a:p>
          <a:p>
            <a:pPr algn="l"/>
            <a:r>
              <a:rPr lang="bn-BD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ণিবিদ্যা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>
                <a:latin typeface="NikoshBAN" pitchFamily="2" charset="0"/>
                <a:cs typeface="NikoshBAN" pitchFamily="2" charset="0"/>
              </a:rPr>
              <a:t>      বিরল ডিগ্রী কলেজ</a:t>
            </a:r>
          </a:p>
          <a:p>
            <a:pPr algn="l"/>
            <a:r>
              <a:rPr lang="bn-BD" dirty="0">
                <a:latin typeface="NikoshBAN" pitchFamily="2" charset="0"/>
                <a:cs typeface="NikoshBAN" pitchFamily="2" charset="0"/>
              </a:rPr>
              <a:t>      বিরল, দিনাজপুর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3048000"/>
            <a:ext cx="358140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শ্রেণী – ১২শ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প্রাণিবিদ্যা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৬০ মিনিট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তাং - ২৪/০৬/১৩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794"/>
            <a:ext cx="3581400" cy="49448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794"/>
            <a:ext cx="4648200" cy="49448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5568237"/>
            <a:ext cx="2971800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পুরুষ </a:t>
            </a:r>
            <a:r>
              <a:rPr lang="bn-BD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স্ত্রী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487572"/>
            <a:ext cx="2514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প্রাণিকোষ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4800" y="17526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7200" y="2286000"/>
            <a:ext cx="1447800" cy="423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১৩\১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43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3048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হ্যাপ্লয়েড গ্যামেটস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897966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মিওসিস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6093317"/>
            <a:ext cx="2743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গ্যামিট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তৈরী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828800"/>
            <a:ext cx="3657600" cy="93345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গ্যামিটোজেনেসিস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9812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696200" cy="2438400"/>
          </a:xfr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&gt;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গ্যামিট কি বলতে পারবে ?</a:t>
            </a:r>
          </a:p>
          <a:p>
            <a:pPr algn="l"/>
            <a:r>
              <a:rPr lang="en-US" sz="2400" dirty="0">
                <a:latin typeface="NikoshBAN" pitchFamily="2" charset="0"/>
                <a:cs typeface="NikoshBAN" pitchFamily="2" charset="0"/>
              </a:rPr>
              <a:t>&gt;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স্পার্মাটোজেনেসিস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উওজেনেসিস এর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পার্থক্য করতে পারবে ?</a:t>
            </a:r>
          </a:p>
          <a:p>
            <a:pPr algn="l"/>
            <a:r>
              <a:rPr lang="en-US" sz="2800" dirty="0">
                <a:latin typeface="NikoshBAN" pitchFamily="2" charset="0"/>
                <a:cs typeface="NikoshBAN" pitchFamily="2" charset="0"/>
              </a:rPr>
              <a:t>&gt;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শুক্রাণু ও ডিম্বাণুর গঠণ প্রক্রিয়া বর্ণনা করতে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420945"/>
              </p:ext>
            </p:extLst>
          </p:nvPr>
        </p:nvGraphicFramePr>
        <p:xfrm>
          <a:off x="3600450" y="3086100"/>
          <a:ext cx="1943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" name="Packager Shell Object" showAsIcon="1" r:id="rId3" imgW="1943640" imgH="685800" progId="Package">
                  <p:embed/>
                </p:oleObj>
              </mc:Choice>
              <mc:Fallback>
                <p:oleObj name="Packager Shell Object" showAsIcon="1" r:id="rId3" imgW="19436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0450" y="3086100"/>
                        <a:ext cx="1943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4114800"/>
            <a:ext cx="4572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ডিম্বাণু তৈরির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প্রক্রিয়া দেখানো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215378"/>
              </p:ext>
            </p:extLst>
          </p:nvPr>
        </p:nvGraphicFramePr>
        <p:xfrm>
          <a:off x="1935163" y="3086100"/>
          <a:ext cx="5272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Packager Shell Object" showAsIcon="1" r:id="rId5" imgW="5271480" imgH="685800" progId="Package">
                  <p:embed/>
                </p:oleObj>
              </mc:Choice>
              <mc:Fallback>
                <p:oleObj name="Packager Shell Object" showAsIcon="1" r:id="rId5" imgW="52714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5163" y="3086100"/>
                        <a:ext cx="52720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Pictures\১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105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533400"/>
            <a:ext cx="1752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প্রস্ফুটিত ডিম্বাণু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669915"/>
            <a:ext cx="1676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ডিম্বাশয়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810000" y="1066800"/>
            <a:ext cx="1905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0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" y="-984153"/>
            <a:ext cx="6400800" cy="3515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5105400" cy="2590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3810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ডিম্বাশয়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762000"/>
            <a:ext cx="28194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ডিম্বনালীসহ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ডিম্বাশয়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581400"/>
            <a:ext cx="2362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 বিভাজন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165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তোমাদের সবাইকে শুভেচ্ছা</vt:lpstr>
      <vt:lpstr>পরিচিতি</vt:lpstr>
      <vt:lpstr>PowerPoint Presentation</vt:lpstr>
      <vt:lpstr>PowerPoint Presentation</vt:lpstr>
      <vt:lpstr>গ্যামিটোজেনেসিস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ধন্যবাদ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তোমাদের সবাইকে শুভেচ্ছা</dc:title>
  <dc:creator>Doel-1612i3</dc:creator>
  <cp:lastModifiedBy>Doel-1612i3</cp:lastModifiedBy>
  <cp:revision>325</cp:revision>
  <dcterms:created xsi:type="dcterms:W3CDTF">2006-08-16T00:00:00Z</dcterms:created>
  <dcterms:modified xsi:type="dcterms:W3CDTF">2013-06-28T08:33:25Z</dcterms:modified>
</cp:coreProperties>
</file>